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49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1" name="AutoShape 2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355975" y="3055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5" name="AutoShape 4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508375" y="3208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6" name="AutoShape 6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660775" y="3360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" name="AutoShape 8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813175" y="3513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4" y="1418804"/>
            <a:ext cx="7623249" cy="4713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5659" y="652174"/>
            <a:ext cx="1532260" cy="2098964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can I do to help Lawrence?</a:t>
            </a:r>
            <a:endParaRPr lang="en-AU" dirty="0"/>
          </a:p>
        </p:txBody>
      </p:sp>
      <p:pic>
        <p:nvPicPr>
          <p:cNvPr id="2050" name="Picture 2" descr="http://kia-buzz.com/wp-content/uploads/2011/11/How-to-Wash-Your-Car-Properly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6225502" cy="412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6354166" y="1518768"/>
            <a:ext cx="1866222" cy="211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7975">
            <a:off x="4752438" y="2499557"/>
            <a:ext cx="3244619" cy="2432905"/>
          </a:xfrm>
        </p:spPr>
      </p:pic>
      <p:pic>
        <p:nvPicPr>
          <p:cNvPr id="3074" name="Picture 2" descr="http://www.raisinglemons.com/wp-content/uploads/2011/03/Elle-washing-window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53775"/>
            <a:ext cx="3024336" cy="427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6253">
            <a:off x="988680" y="1215431"/>
            <a:ext cx="2024494" cy="151802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098" name="Picture 2" descr="http://thumbs.dreamstime.com/z/kids-cleaning-room-using-vacuum-cleaner-233854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773" y="1601339"/>
            <a:ext cx="3431814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3.bp.blogspot.com/-P5cI5xfZeQU/Tb6g6eaiIBI/AAAAAAAABJg/XAmiSxcfw9A/s400/boy-mowing-law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3068960"/>
            <a:ext cx="4002021" cy="300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g.hgtv.com/HGTV/2011/03/17/TS-78056533_man-kids-planting-plants_s4x3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852936"/>
            <a:ext cx="4464496" cy="334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02722">
            <a:off x="6040289" y="1362974"/>
            <a:ext cx="2185779" cy="1638958"/>
          </a:xfrm>
        </p:spPr>
      </p:pic>
      <p:pic>
        <p:nvPicPr>
          <p:cNvPr id="6146" name="Picture 2" descr="http://ehamilton.global2.vic.edu.au/files/2012/04/Happy-Holidays-Images-2b2tv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43752">
            <a:off x="1056401" y="1259327"/>
            <a:ext cx="2082846" cy="208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We need to cover the Christmas Holidays too!</a:t>
            </a:r>
            <a:endParaRPr lang="en-AU" dirty="0"/>
          </a:p>
        </p:txBody>
      </p:sp>
      <p:pic>
        <p:nvPicPr>
          <p:cNvPr id="1026" name="Picture 2" descr="http://www.banknotes.com/AU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50043">
            <a:off x="960795" y="3974375"/>
            <a:ext cx="2016224" cy="187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21280">
            <a:off x="6416198" y="4965558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21280">
            <a:off x="3778255" y="2013230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50879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6628">
            <a:off x="5032314" y="1324363"/>
            <a:ext cx="2216943" cy="166232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5124" name="Picture 4" descr="http://www.visualphotos.com/photo/1x9059335/young_boy_praying_before_bed_14sf0013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36904"/>
            <a:ext cx="4607074" cy="321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turnbacktogod.com/wp-content/uploads/2008/11/thanksgiving-prayer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07325">
            <a:off x="994395" y="1765987"/>
            <a:ext cx="38100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1507</TotalTime>
  <Words>45</Words>
  <Application>Microsoft Macintosh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Pushpin</vt:lpstr>
      <vt:lpstr>Our GCCC  Sponsor Child -  Lawrence</vt:lpstr>
      <vt:lpstr>Building a future for children in Zimbabwe</vt:lpstr>
      <vt:lpstr>PowerPoint Presentation</vt:lpstr>
      <vt:lpstr>What can I do to help Lawrence?</vt:lpstr>
      <vt:lpstr>You are making a difference in Lawrence’s life!</vt:lpstr>
      <vt:lpstr>Lawrence appreciates you!</vt:lpstr>
      <vt:lpstr>We need to cover the Christmas Holidays too!</vt:lpstr>
      <vt:lpstr>Pray for Lawrence this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31</cp:revision>
  <dcterms:created xsi:type="dcterms:W3CDTF">2014-03-23T21:36:37Z</dcterms:created>
  <dcterms:modified xsi:type="dcterms:W3CDTF">2014-11-13T03:20:35Z</dcterms:modified>
</cp:coreProperties>
</file>